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7"/>
  </p:notesMasterIdLst>
  <p:sldIdLst>
    <p:sldId id="256" r:id="rId3"/>
    <p:sldId id="261" r:id="rId4"/>
    <p:sldId id="259" r:id="rId5"/>
    <p:sldId id="260" r:id="rId6"/>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60" d="100"/>
          <a:sy n="160" d="100"/>
        </p:scale>
        <p:origin x="-217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notesMaster" Target="notesMasters/notesMaster1.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4ED68A-AE3C-495E-8D0E-C52A67126EE3}" type="datetimeFigureOut">
              <a:rPr lang="it-IT" smtClean="0"/>
              <a:pPr/>
              <a:t>30/11/16</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4C41B84-2C75-4C6E-A35F-8831B3B6D70C}" type="slidenum">
              <a:rPr lang="it-IT" smtClean="0"/>
              <a:pPr/>
              <a:t>‹n.›</a:t>
            </a:fld>
            <a:endParaRPr lang="it-IT"/>
          </a:p>
        </p:txBody>
      </p:sp>
    </p:spTree>
    <p:extLst>
      <p:ext uri="{BB962C8B-B14F-4D97-AF65-F5344CB8AC3E}">
        <p14:creationId xmlns:p14="http://schemas.microsoft.com/office/powerpoint/2010/main" val="858534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err="1" smtClean="0"/>
              <a:t>Hallowen</a:t>
            </a:r>
            <a:endParaRPr lang="it-IT" dirty="0"/>
          </a:p>
        </p:txBody>
      </p:sp>
      <p:sp>
        <p:nvSpPr>
          <p:cNvPr id="4" name="Segnaposto numero diapositiva 3"/>
          <p:cNvSpPr>
            <a:spLocks noGrp="1"/>
          </p:cNvSpPr>
          <p:nvPr>
            <p:ph type="sldNum" sz="quarter" idx="10"/>
          </p:nvPr>
        </p:nvSpPr>
        <p:spPr/>
        <p:txBody>
          <a:bodyPr/>
          <a:lstStyle/>
          <a:p>
            <a:fld id="{8E46FCAA-DF2C-4879-ADBD-8FAEA9A20A69}" type="slidenum">
              <a:rPr lang="it-IT" smtClean="0">
                <a:solidFill>
                  <a:prstClr val="black"/>
                </a:solidFill>
              </a:rPr>
              <a:pPr/>
              <a:t>1</a:t>
            </a:fld>
            <a:endParaRPr lang="it-IT">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1 </a:t>
            </a:r>
            <a:r>
              <a:rPr lang="it-IT" dirty="0" err="1" smtClean="0"/>
              <a:t>Cor</a:t>
            </a:r>
            <a:r>
              <a:rPr lang="it-IT" dirty="0" smtClean="0"/>
              <a:t> 15</a:t>
            </a:r>
            <a:endParaRPr lang="it-IT" dirty="0"/>
          </a:p>
        </p:txBody>
      </p:sp>
      <p:sp>
        <p:nvSpPr>
          <p:cNvPr id="4" name="Segnaposto numero diapositiva 3"/>
          <p:cNvSpPr>
            <a:spLocks noGrp="1"/>
          </p:cNvSpPr>
          <p:nvPr>
            <p:ph type="sldNum" sz="quarter" idx="10"/>
          </p:nvPr>
        </p:nvSpPr>
        <p:spPr/>
        <p:txBody>
          <a:bodyPr/>
          <a:lstStyle/>
          <a:p>
            <a:fld id="{8E46FCAA-DF2C-4879-ADBD-8FAEA9A20A69}" type="slidenum">
              <a:rPr lang="it-IT" smtClean="0"/>
              <a:pPr/>
              <a:t>3</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jpe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pPr/>
              <a:t>30/11/16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pPr/>
              <a:t>30/11/16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pPr/>
              <a:t>30/11/16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10" name="Triangolo rettangolo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9" name="Titolo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it-IT" smtClean="0"/>
              <a:t>Fare clic per modificare lo stile del titolo</a:t>
            </a:r>
            <a:endParaRPr kumimoji="0" lang="en-US"/>
          </a:p>
        </p:txBody>
      </p:sp>
      <p:sp>
        <p:nvSpPr>
          <p:cNvPr id="17" name="Sottotitolo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it-IT" smtClean="0"/>
              <a:t>Fare clic per modificare lo stile del sottotitolo dello schema</a:t>
            </a:r>
            <a:endParaRPr kumimoji="0" lang="en-US"/>
          </a:p>
        </p:txBody>
      </p:sp>
      <p:grpSp>
        <p:nvGrpSpPr>
          <p:cNvPr id="2" name="Gruppo 1"/>
          <p:cNvGrpSpPr/>
          <p:nvPr/>
        </p:nvGrpSpPr>
        <p:grpSpPr>
          <a:xfrm>
            <a:off x="-3765" y="4953000"/>
            <a:ext cx="9147765" cy="1912088"/>
            <a:chOff x="-3765" y="4832896"/>
            <a:chExt cx="9147765" cy="2032192"/>
          </a:xfrm>
        </p:grpSpPr>
        <p:sp>
          <p:nvSpPr>
            <p:cNvPr id="7" name="Figura a mano libera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8" name="Figura a mano libera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11" name="Figura a mano libera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a:solidFill>
                  <a:prstClr val="white"/>
                </a:solidFill>
              </a:endParaRPr>
            </a:p>
          </p:txBody>
        </p:sp>
        <p:cxnSp>
          <p:nvCxnSpPr>
            <p:cNvPr id="12" name="Connettore 1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Segnaposto data 29"/>
          <p:cNvSpPr>
            <a:spLocks noGrp="1"/>
          </p:cNvSpPr>
          <p:nvPr>
            <p:ph type="dt" sz="half" idx="10"/>
          </p:nvPr>
        </p:nvSpPr>
        <p:spPr/>
        <p:txBody>
          <a:bodyPr/>
          <a:lstStyle>
            <a:lvl1pPr>
              <a:defRPr>
                <a:solidFill>
                  <a:srgbClr val="FFFFFF"/>
                </a:solidFill>
              </a:defRPr>
            </a:lvl1pPr>
            <a:extLst/>
          </a:lstStyle>
          <a:p>
            <a:fld id="{4B6055F8-1D02-4417-9241-55C834FD9970}" type="datetimeFigureOut">
              <a:rPr lang="it-IT" smtClean="0"/>
              <a:pPr/>
              <a:t>30/11/16</a:t>
            </a:fld>
            <a:endParaRPr lang="it-IT"/>
          </a:p>
        </p:txBody>
      </p:sp>
      <p:sp>
        <p:nvSpPr>
          <p:cNvPr id="19" name="Segnaposto piè di pagina 18"/>
          <p:cNvSpPr>
            <a:spLocks noGrp="1"/>
          </p:cNvSpPr>
          <p:nvPr>
            <p:ph type="ftr" sz="quarter" idx="11"/>
          </p:nvPr>
        </p:nvSpPr>
        <p:spPr/>
        <p:txBody>
          <a:bodyPr/>
          <a:lstStyle>
            <a:lvl1pPr>
              <a:defRPr>
                <a:solidFill>
                  <a:schemeClr val="accent1">
                    <a:tint val="20000"/>
                  </a:schemeClr>
                </a:solidFill>
              </a:defRPr>
            </a:lvl1pPr>
            <a:extLst/>
          </a:lstStyle>
          <a:p>
            <a:endParaRPr lang="it-IT">
              <a:solidFill>
                <a:srgbClr val="2DA2BF">
                  <a:tint val="20000"/>
                </a:srgbClr>
              </a:solidFill>
            </a:endParaRPr>
          </a:p>
        </p:txBody>
      </p:sp>
      <p:sp>
        <p:nvSpPr>
          <p:cNvPr id="27" name="Segnaposto numero diapositiva 26"/>
          <p:cNvSpPr>
            <a:spLocks noGrp="1"/>
          </p:cNvSpPr>
          <p:nvPr>
            <p:ph type="sldNum" sz="quarter" idx="12"/>
          </p:nvPr>
        </p:nvSpPr>
        <p:spPr/>
        <p:txBody>
          <a:bodyPr/>
          <a:lstStyle>
            <a:lvl1pPr>
              <a:defRPr>
                <a:solidFill>
                  <a:srgbClr val="FFFFFF"/>
                </a:solidFill>
              </a:defRPr>
            </a:lvl1pPr>
            <a:extLst/>
          </a:lstStyle>
          <a:p>
            <a:fld id="{B007B441-5312-499D-93C3-6E37886527FA}" type="slidenum">
              <a:rPr lang="it-IT" smtClean="0"/>
              <a:pPr/>
              <a:t>‹n.›</a:t>
            </a:fld>
            <a:endParaRPr lang="it-IT"/>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fld id="{4B6055F8-1D02-4417-9241-55C834FD9970}" type="datetimeFigureOut">
              <a:rPr lang="it-IT" smtClean="0">
                <a:solidFill>
                  <a:prstClr val="black"/>
                </a:solidFill>
              </a:rPr>
              <a:pPr/>
              <a:t>30/11/16</a:t>
            </a:fld>
            <a:endParaRPr lang="it-IT">
              <a:solidFill>
                <a:prstClr val="black"/>
              </a:solidFill>
            </a:endParaRPr>
          </a:p>
        </p:txBody>
      </p:sp>
      <p:sp>
        <p:nvSpPr>
          <p:cNvPr id="5" name="Segnaposto piè di pagina 4"/>
          <p:cNvSpPr>
            <a:spLocks noGrp="1"/>
          </p:cNvSpPr>
          <p:nvPr>
            <p:ph type="ftr" sz="quarter" idx="11"/>
          </p:nvPr>
        </p:nvSpPr>
        <p:spPr/>
        <p:txBody>
          <a:bodyPr/>
          <a:lstStyle>
            <a:extLst/>
          </a:lstStyle>
          <a:p>
            <a:endParaRPr lang="it-IT">
              <a:solidFill>
                <a:prstClr val="black"/>
              </a:solidFill>
            </a:endParaRPr>
          </a:p>
        </p:txBody>
      </p:sp>
      <p:sp>
        <p:nvSpPr>
          <p:cNvPr id="6" name="Segnaposto numero diapositiva 5"/>
          <p:cNvSpPr>
            <a:spLocks noGrp="1"/>
          </p:cNvSpPr>
          <p:nvPr>
            <p:ph type="sldNum" sz="quarter" idx="12"/>
          </p:nvPr>
        </p:nvSpPr>
        <p:spPr/>
        <p:txBody>
          <a:bodyPr/>
          <a:lstStyle>
            <a:extLst/>
          </a:lstStyle>
          <a:p>
            <a:fld id="{B007B441-5312-499D-93C3-6E37886527FA}" type="slidenum">
              <a:rPr lang="it-IT" smtClean="0">
                <a:solidFill>
                  <a:prstClr val="black"/>
                </a:solidFill>
              </a:rPr>
              <a:pPr/>
              <a:t>‹n.›</a:t>
            </a:fld>
            <a:endParaRPr lang="it-IT">
              <a:solidFill>
                <a:prstClr val="black"/>
              </a:solidFill>
            </a:endParaRPr>
          </a:p>
        </p:txBody>
      </p:sp>
      <p:sp>
        <p:nvSpPr>
          <p:cNvPr id="7" name="Titolo 6"/>
          <p:cNvSpPr>
            <a:spLocks noGrp="1"/>
          </p:cNvSpPr>
          <p:nvPr>
            <p:ph type="title"/>
          </p:nvPr>
        </p:nvSpPr>
        <p:spPr/>
        <p:txBody>
          <a:bodyPr rtlCol="0"/>
          <a:lstStyle>
            <a:extLst/>
          </a:lstStyle>
          <a:p>
            <a:r>
              <a:rPr kumimoji="0" lang="it-IT" smtClean="0"/>
              <a:t>Fare clic per modificare lo stile del titolo</a:t>
            </a:r>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it-IT" smtClean="0"/>
              <a:t>Fare clic per modificare stili del testo dello schema</a:t>
            </a:r>
          </a:p>
        </p:txBody>
      </p:sp>
      <p:sp>
        <p:nvSpPr>
          <p:cNvPr id="4" name="Segnaposto data 3"/>
          <p:cNvSpPr>
            <a:spLocks noGrp="1"/>
          </p:cNvSpPr>
          <p:nvPr>
            <p:ph type="dt" sz="half" idx="10"/>
          </p:nvPr>
        </p:nvSpPr>
        <p:spPr/>
        <p:txBody>
          <a:bodyPr/>
          <a:lstStyle>
            <a:extLst/>
          </a:lstStyle>
          <a:p>
            <a:fld id="{4B6055F8-1D02-4417-9241-55C834FD9970}" type="datetimeFigureOut">
              <a:rPr lang="it-IT" smtClean="0">
                <a:solidFill>
                  <a:prstClr val="white"/>
                </a:solidFill>
              </a:rPr>
              <a:pPr/>
              <a:t>30/11/16</a:t>
            </a:fld>
            <a:endParaRPr lang="it-IT">
              <a:solidFill>
                <a:prstClr val="white"/>
              </a:solidFill>
            </a:endParaRPr>
          </a:p>
        </p:txBody>
      </p:sp>
      <p:sp>
        <p:nvSpPr>
          <p:cNvPr id="5" name="Segnaposto piè di pagina 4"/>
          <p:cNvSpPr>
            <a:spLocks noGrp="1"/>
          </p:cNvSpPr>
          <p:nvPr>
            <p:ph type="ftr" sz="quarter" idx="11"/>
          </p:nvPr>
        </p:nvSpPr>
        <p:spPr/>
        <p:txBody>
          <a:bodyPr/>
          <a:lstStyle>
            <a:extLst/>
          </a:lstStyle>
          <a:p>
            <a:endParaRPr lang="it-IT">
              <a:solidFill>
                <a:prstClr val="white"/>
              </a:solidFill>
            </a:endParaRPr>
          </a:p>
        </p:txBody>
      </p:sp>
      <p:sp>
        <p:nvSpPr>
          <p:cNvPr id="6" name="Segnaposto numero diapositiva 5"/>
          <p:cNvSpPr>
            <a:spLocks noGrp="1"/>
          </p:cNvSpPr>
          <p:nvPr>
            <p:ph type="sldNum" sz="quarter" idx="12"/>
          </p:nvPr>
        </p:nvSpPr>
        <p:spPr/>
        <p:txBody>
          <a:bodyPr/>
          <a:lstStyle>
            <a:extLst/>
          </a:lstStyle>
          <a:p>
            <a:fld id="{B007B441-5312-499D-93C3-6E37886527FA}" type="slidenum">
              <a:rPr lang="it-IT" smtClean="0">
                <a:solidFill>
                  <a:prstClr val="white"/>
                </a:solidFill>
              </a:rPr>
              <a:pPr/>
              <a:t>‹n.›</a:t>
            </a:fld>
            <a:endParaRPr lang="it-IT">
              <a:solidFill>
                <a:prstClr val="white"/>
              </a:solidFill>
            </a:endParaRPr>
          </a:p>
        </p:txBody>
      </p:sp>
      <p:sp>
        <p:nvSpPr>
          <p:cNvPr id="7" name="Gallone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a:solidFill>
                <a:prstClr val="white"/>
              </a:solidFill>
            </a:endParaRPr>
          </a:p>
        </p:txBody>
      </p:sp>
      <p:sp>
        <p:nvSpPr>
          <p:cNvPr id="8" name="Gallone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3" name="Segnaposto contenuto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extLst/>
          </a:lstStyle>
          <a:p>
            <a:fld id="{4B6055F8-1D02-4417-9241-55C834FD9970}" type="datetimeFigureOut">
              <a:rPr lang="it-IT" smtClean="0">
                <a:solidFill>
                  <a:prstClr val="white"/>
                </a:solidFill>
              </a:rPr>
              <a:pPr/>
              <a:t>30/11/16</a:t>
            </a:fld>
            <a:endParaRPr lang="it-IT">
              <a:solidFill>
                <a:prstClr val="white"/>
              </a:solidFill>
            </a:endParaRPr>
          </a:p>
        </p:txBody>
      </p:sp>
      <p:sp>
        <p:nvSpPr>
          <p:cNvPr id="6" name="Segnaposto piè di pagina 5"/>
          <p:cNvSpPr>
            <a:spLocks noGrp="1"/>
          </p:cNvSpPr>
          <p:nvPr>
            <p:ph type="ftr" sz="quarter" idx="11"/>
          </p:nvPr>
        </p:nvSpPr>
        <p:spPr/>
        <p:txBody>
          <a:bodyPr/>
          <a:lstStyle>
            <a:extLst/>
          </a:lstStyle>
          <a:p>
            <a:endParaRPr lang="it-IT">
              <a:solidFill>
                <a:prstClr val="white"/>
              </a:solidFill>
            </a:endParaRPr>
          </a:p>
        </p:txBody>
      </p:sp>
      <p:sp>
        <p:nvSpPr>
          <p:cNvPr id="7" name="Segnaposto numero diapositiva 6"/>
          <p:cNvSpPr>
            <a:spLocks noGrp="1"/>
          </p:cNvSpPr>
          <p:nvPr>
            <p:ph type="sldNum" sz="quarter" idx="12"/>
          </p:nvPr>
        </p:nvSpPr>
        <p:spPr/>
        <p:txBody>
          <a:bodyPr/>
          <a:lstStyle>
            <a:extLst/>
          </a:lstStyle>
          <a:p>
            <a:fld id="{B007B441-5312-499D-93C3-6E37886527FA}" type="slidenum">
              <a:rPr lang="it-IT" smtClean="0">
                <a:solidFill>
                  <a:prstClr val="white"/>
                </a:solidFill>
              </a:rPr>
              <a:pPr/>
              <a:t>‹n.›</a:t>
            </a:fld>
            <a:endParaRPr lang="it-IT">
              <a:solidFill>
                <a:prstClr val="white"/>
              </a:solidFill>
            </a:endParaRPr>
          </a:p>
        </p:txBody>
      </p:sp>
      <p:sp>
        <p:nvSpPr>
          <p:cNvPr id="8" name="Titolo 7"/>
          <p:cNvSpPr>
            <a:spLocks noGrp="1"/>
          </p:cNvSpPr>
          <p:nvPr>
            <p:ph type="title"/>
          </p:nvPr>
        </p:nvSpPr>
        <p:spPr/>
        <p:txBody>
          <a:bodyPr rtlCol="0"/>
          <a:lstStyle>
            <a:extLst/>
          </a:lstStyle>
          <a:p>
            <a:r>
              <a:rPr kumimoji="0" lang="it-IT" smtClean="0"/>
              <a:t>Fare clic per modificare lo stile del titolo</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8229600" cy="1143000"/>
          </a:xfrm>
        </p:spPr>
        <p:txBody>
          <a:bodyPr anchor="ctr"/>
          <a:lstStyle>
            <a:lvl1pPr>
              <a:defRPr/>
            </a:lvl1pPr>
            <a:extLst/>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0"/>
          </p:nvPr>
        </p:nvSpPr>
        <p:spPr/>
        <p:txBody>
          <a:bodyPr/>
          <a:lstStyle>
            <a:extLst/>
          </a:lstStyle>
          <a:p>
            <a:fld id="{4B6055F8-1D02-4417-9241-55C834FD9970}" type="datetimeFigureOut">
              <a:rPr lang="it-IT" smtClean="0">
                <a:solidFill>
                  <a:prstClr val="black"/>
                </a:solidFill>
              </a:rPr>
              <a:pPr/>
              <a:t>30/11/16</a:t>
            </a:fld>
            <a:endParaRPr lang="it-IT">
              <a:solidFill>
                <a:prstClr val="black"/>
              </a:solidFill>
            </a:endParaRPr>
          </a:p>
        </p:txBody>
      </p:sp>
      <p:sp>
        <p:nvSpPr>
          <p:cNvPr id="8" name="Segnaposto piè di pagina 7"/>
          <p:cNvSpPr>
            <a:spLocks noGrp="1"/>
          </p:cNvSpPr>
          <p:nvPr>
            <p:ph type="ftr" sz="quarter" idx="11"/>
          </p:nvPr>
        </p:nvSpPr>
        <p:spPr/>
        <p:txBody>
          <a:bodyPr/>
          <a:lstStyle>
            <a:extLst/>
          </a:lstStyle>
          <a:p>
            <a:endParaRPr lang="it-IT">
              <a:solidFill>
                <a:prstClr val="black"/>
              </a:solidFill>
            </a:endParaRPr>
          </a:p>
        </p:txBody>
      </p:sp>
      <p:sp>
        <p:nvSpPr>
          <p:cNvPr id="9" name="Segnaposto numero diapositiva 8"/>
          <p:cNvSpPr>
            <a:spLocks noGrp="1"/>
          </p:cNvSpPr>
          <p:nvPr>
            <p:ph type="sldNum" sz="quarter" idx="12"/>
          </p:nvPr>
        </p:nvSpPr>
        <p:spPr/>
        <p:txBody>
          <a:bodyPr/>
          <a:lstStyle>
            <a:extLst/>
          </a:lstStyle>
          <a:p>
            <a:fld id="{B007B441-5312-499D-93C3-6E37886527FA}" type="slidenum">
              <a:rPr lang="it-IT" smtClean="0">
                <a:solidFill>
                  <a:prstClr val="black"/>
                </a:solidFill>
              </a:rPr>
              <a:pPr/>
              <a:t>‹n.›</a:t>
            </a:fld>
            <a:endParaRPr lang="it-IT">
              <a:solidFill>
                <a:prstClr val="black"/>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3" name="Segnaposto data 2"/>
          <p:cNvSpPr>
            <a:spLocks noGrp="1"/>
          </p:cNvSpPr>
          <p:nvPr>
            <p:ph type="dt" sz="half" idx="10"/>
          </p:nvPr>
        </p:nvSpPr>
        <p:spPr/>
        <p:txBody>
          <a:bodyPr/>
          <a:lstStyle>
            <a:extLst/>
          </a:lstStyle>
          <a:p>
            <a:fld id="{4B6055F8-1D02-4417-9241-55C834FD9970}" type="datetimeFigureOut">
              <a:rPr lang="it-IT" smtClean="0">
                <a:solidFill>
                  <a:prstClr val="white"/>
                </a:solidFill>
              </a:rPr>
              <a:pPr/>
              <a:t>30/11/16</a:t>
            </a:fld>
            <a:endParaRPr lang="it-IT">
              <a:solidFill>
                <a:prstClr val="white"/>
              </a:solidFill>
            </a:endParaRPr>
          </a:p>
        </p:txBody>
      </p:sp>
      <p:sp>
        <p:nvSpPr>
          <p:cNvPr id="4" name="Segnaposto piè di pagina 3"/>
          <p:cNvSpPr>
            <a:spLocks noGrp="1"/>
          </p:cNvSpPr>
          <p:nvPr>
            <p:ph type="ftr" sz="quarter" idx="11"/>
          </p:nvPr>
        </p:nvSpPr>
        <p:spPr/>
        <p:txBody>
          <a:bodyPr/>
          <a:lstStyle>
            <a:extLst/>
          </a:lstStyle>
          <a:p>
            <a:endParaRPr lang="it-IT">
              <a:solidFill>
                <a:prstClr val="white"/>
              </a:solidFill>
            </a:endParaRPr>
          </a:p>
        </p:txBody>
      </p:sp>
      <p:sp>
        <p:nvSpPr>
          <p:cNvPr id="5" name="Segnaposto numero diapositiva 4"/>
          <p:cNvSpPr>
            <a:spLocks noGrp="1"/>
          </p:cNvSpPr>
          <p:nvPr>
            <p:ph type="sldNum" sz="quarter" idx="12"/>
          </p:nvPr>
        </p:nvSpPr>
        <p:spPr/>
        <p:txBody>
          <a:bodyPr/>
          <a:lstStyle>
            <a:extLst/>
          </a:lstStyle>
          <a:p>
            <a:fld id="{B007B441-5312-499D-93C3-6E37886527FA}" type="slidenum">
              <a:rPr lang="it-IT" smtClean="0">
                <a:solidFill>
                  <a:prstClr val="white"/>
                </a:solidFill>
              </a:rPr>
              <a:pPr/>
              <a:t>‹n.›</a:t>
            </a:fld>
            <a:endParaRPr lang="it-IT">
              <a:solidFill>
                <a:prstClr val="white"/>
              </a:solidFill>
            </a:endParaRPr>
          </a:p>
        </p:txBody>
      </p:sp>
      <p:sp>
        <p:nvSpPr>
          <p:cNvPr id="6" name="Titolo 5"/>
          <p:cNvSpPr>
            <a:spLocks noGrp="1"/>
          </p:cNvSpPr>
          <p:nvPr>
            <p:ph type="title"/>
          </p:nvPr>
        </p:nvSpPr>
        <p:spPr/>
        <p:txBody>
          <a:bodyPr rtlCol="0"/>
          <a:lstStyle>
            <a:extLst/>
          </a:lstStyle>
          <a:p>
            <a:r>
              <a:rPr kumimoji="0" lang="it-IT" smtClean="0"/>
              <a:t>Fare clic per modificare lo stile del titolo</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extLst/>
          </a:lstStyle>
          <a:p>
            <a:fld id="{4B6055F8-1D02-4417-9241-55C834FD9970}" type="datetimeFigureOut">
              <a:rPr lang="it-IT" smtClean="0">
                <a:solidFill>
                  <a:prstClr val="black"/>
                </a:solidFill>
              </a:rPr>
              <a:pPr/>
              <a:t>30/11/16</a:t>
            </a:fld>
            <a:endParaRPr lang="it-IT">
              <a:solidFill>
                <a:prstClr val="black"/>
              </a:solidFill>
            </a:endParaRPr>
          </a:p>
        </p:txBody>
      </p:sp>
      <p:sp>
        <p:nvSpPr>
          <p:cNvPr id="3" name="Segnaposto piè di pagina 2"/>
          <p:cNvSpPr>
            <a:spLocks noGrp="1"/>
          </p:cNvSpPr>
          <p:nvPr>
            <p:ph type="ftr" sz="quarter" idx="11"/>
          </p:nvPr>
        </p:nvSpPr>
        <p:spPr/>
        <p:txBody>
          <a:bodyPr/>
          <a:lstStyle>
            <a:extLst/>
          </a:lstStyle>
          <a:p>
            <a:endParaRPr lang="it-IT">
              <a:solidFill>
                <a:prstClr val="black"/>
              </a:solidFill>
            </a:endParaRPr>
          </a:p>
        </p:txBody>
      </p:sp>
      <p:sp>
        <p:nvSpPr>
          <p:cNvPr id="4" name="Segnaposto numero diapositiva 3"/>
          <p:cNvSpPr>
            <a:spLocks noGrp="1"/>
          </p:cNvSpPr>
          <p:nvPr>
            <p:ph type="sldNum" sz="quarter" idx="12"/>
          </p:nvPr>
        </p:nvSpPr>
        <p:spPr/>
        <p:txBody>
          <a:bodyPr/>
          <a:lstStyle>
            <a:extLst/>
          </a:lstStyle>
          <a:p>
            <a:fld id="{B007B441-5312-499D-93C3-6E37886527FA}" type="slidenum">
              <a:rPr lang="it-IT" smtClean="0">
                <a:solidFill>
                  <a:prstClr val="black"/>
                </a:solidFill>
              </a:rPr>
              <a:pPr/>
              <a:t>‹n.›</a:t>
            </a:fld>
            <a:endParaRPr lang="it-IT">
              <a:solidFill>
                <a:prstClr val="black"/>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it-IT" smtClean="0"/>
              <a:t>Fare clic per modificare stili del testo dello schema</a:t>
            </a:r>
          </a:p>
        </p:txBody>
      </p:sp>
      <p:sp>
        <p:nvSpPr>
          <p:cNvPr id="4" name="Segnaposto contenuto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a:xfrm>
            <a:off x="6727032" y="6407944"/>
            <a:ext cx="1920240" cy="365760"/>
          </a:xfrm>
        </p:spPr>
        <p:txBody>
          <a:bodyPr/>
          <a:lstStyle>
            <a:extLst/>
          </a:lstStyle>
          <a:p>
            <a:fld id="{4B6055F8-1D02-4417-9241-55C834FD9970}" type="datetimeFigureOut">
              <a:rPr lang="it-IT" smtClean="0">
                <a:solidFill>
                  <a:prstClr val="black"/>
                </a:solidFill>
              </a:rPr>
              <a:pPr/>
              <a:t>30/11/16</a:t>
            </a:fld>
            <a:endParaRPr lang="it-IT">
              <a:solidFill>
                <a:prstClr val="black"/>
              </a:solidFill>
            </a:endParaRPr>
          </a:p>
        </p:txBody>
      </p:sp>
      <p:sp>
        <p:nvSpPr>
          <p:cNvPr id="6" name="Segnaposto piè di pagina 5"/>
          <p:cNvSpPr>
            <a:spLocks noGrp="1"/>
          </p:cNvSpPr>
          <p:nvPr>
            <p:ph type="ftr" sz="quarter" idx="11"/>
          </p:nvPr>
        </p:nvSpPr>
        <p:spPr/>
        <p:txBody>
          <a:bodyPr/>
          <a:lstStyle>
            <a:extLst/>
          </a:lstStyle>
          <a:p>
            <a:endParaRPr lang="it-IT">
              <a:solidFill>
                <a:prstClr val="black"/>
              </a:solidFill>
            </a:endParaRPr>
          </a:p>
        </p:txBody>
      </p:sp>
      <p:sp>
        <p:nvSpPr>
          <p:cNvPr id="7" name="Segnaposto numero diapositiva 6"/>
          <p:cNvSpPr>
            <a:spLocks noGrp="1"/>
          </p:cNvSpPr>
          <p:nvPr>
            <p:ph type="sldNum" sz="quarter" idx="12"/>
          </p:nvPr>
        </p:nvSpPr>
        <p:spPr/>
        <p:txBody>
          <a:bodyPr/>
          <a:lstStyle>
            <a:extLst/>
          </a:lstStyle>
          <a:p>
            <a:fld id="{B007B441-5312-499D-93C3-6E37886527FA}" type="slidenum">
              <a:rPr lang="it-IT" smtClean="0">
                <a:solidFill>
                  <a:prstClr val="black"/>
                </a:solidFill>
              </a:rPr>
              <a:pPr/>
              <a:t>‹n.›</a:t>
            </a:fld>
            <a:endParaRPr lang="it-IT">
              <a:solidFill>
                <a:prstClr val="black"/>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pPr/>
              <a:t>30/11/16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4" name="Segnaposto testo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it-IT" smtClean="0"/>
              <a:t>Fare clic per modificare stili del testo dello schema</a:t>
            </a:r>
          </a:p>
        </p:txBody>
      </p:sp>
      <p:sp>
        <p:nvSpPr>
          <p:cNvPr id="3" name="Segnaposto immagine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it-IT" smtClean="0"/>
              <a:t>Fare clic sull'icona per inserire un'immagine</a:t>
            </a:r>
            <a:endParaRPr kumimoji="0" lang="en-US" dirty="0"/>
          </a:p>
        </p:txBody>
      </p:sp>
      <p:sp>
        <p:nvSpPr>
          <p:cNvPr id="5" name="Segnaposto data 4"/>
          <p:cNvSpPr>
            <a:spLocks noGrp="1"/>
          </p:cNvSpPr>
          <p:nvPr>
            <p:ph type="dt" sz="half" idx="10"/>
          </p:nvPr>
        </p:nvSpPr>
        <p:spPr/>
        <p:txBody>
          <a:bodyPr/>
          <a:lstStyle>
            <a:lvl1pPr>
              <a:defRPr>
                <a:solidFill>
                  <a:schemeClr val="tx1"/>
                </a:solidFill>
              </a:defRPr>
            </a:lvl1pPr>
            <a:extLst/>
          </a:lstStyle>
          <a:p>
            <a:fld id="{4B6055F8-1D02-4417-9241-55C834FD9970}" type="datetimeFigureOut">
              <a:rPr lang="it-IT" smtClean="0">
                <a:solidFill>
                  <a:prstClr val="white"/>
                </a:solidFill>
              </a:rPr>
              <a:pPr/>
              <a:t>30/11/16</a:t>
            </a:fld>
            <a:endParaRPr lang="it-IT">
              <a:solidFill>
                <a:prstClr val="white"/>
              </a:solidFill>
            </a:endParaRPr>
          </a:p>
        </p:txBody>
      </p:sp>
      <p:sp>
        <p:nvSpPr>
          <p:cNvPr id="6" name="Segnaposto piè di pagina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it-IT">
              <a:solidFill>
                <a:prstClr val="white"/>
              </a:solidFill>
            </a:endParaRPr>
          </a:p>
        </p:txBody>
      </p:sp>
      <p:sp>
        <p:nvSpPr>
          <p:cNvPr id="7" name="Segnaposto numero diapositiva 6"/>
          <p:cNvSpPr>
            <a:spLocks noGrp="1"/>
          </p:cNvSpPr>
          <p:nvPr>
            <p:ph type="sldNum" sz="quarter" idx="12"/>
          </p:nvPr>
        </p:nvSpPr>
        <p:spPr/>
        <p:txBody>
          <a:bodyPr/>
          <a:lstStyle>
            <a:lvl1pPr>
              <a:defRPr>
                <a:solidFill>
                  <a:schemeClr val="tx1"/>
                </a:solidFill>
              </a:defRPr>
            </a:lvl1pPr>
            <a:extLst/>
          </a:lstStyle>
          <a:p>
            <a:fld id="{B007B441-5312-499D-93C3-6E37886527FA}" type="slidenum">
              <a:rPr lang="it-IT" smtClean="0">
                <a:solidFill>
                  <a:prstClr val="white"/>
                </a:solidFill>
              </a:rPr>
              <a:pPr/>
              <a:t>‹n.›</a:t>
            </a:fld>
            <a:endParaRPr lang="it-IT">
              <a:solidFill>
                <a:prstClr val="white"/>
              </a:solidFill>
            </a:endParaRPr>
          </a:p>
        </p:txBody>
      </p:sp>
      <p:sp>
        <p:nvSpPr>
          <p:cNvPr id="2" name="Titolo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it-IT" smtClean="0"/>
              <a:t>Fare clic per modificare lo stile del titolo</a:t>
            </a:r>
            <a:endParaRPr kumimoji="0" lang="en-US"/>
          </a:p>
        </p:txBody>
      </p:sp>
      <p:sp>
        <p:nvSpPr>
          <p:cNvPr id="8" name="Figura a mano libera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white"/>
              </a:solidFill>
            </a:endParaRPr>
          </a:p>
        </p:txBody>
      </p:sp>
      <p:sp>
        <p:nvSpPr>
          <p:cNvPr id="9" name="Figura a mano libera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white"/>
              </a:solidFill>
            </a:endParaRPr>
          </a:p>
        </p:txBody>
      </p:sp>
      <p:sp>
        <p:nvSpPr>
          <p:cNvPr id="10" name="Triangolo rettangolo 9"/>
          <p:cNvSpPr>
            <a:spLocks/>
          </p:cNvSpPr>
          <p:nvPr/>
        </p:nvSpPr>
        <p:spPr bwMode="auto">
          <a:xfrm>
            <a:off x="-6042" y="5791253"/>
            <a:ext cx="3402314" cy="1080868"/>
          </a:xfrm>
          <a:prstGeom prst="rtTriangle">
            <a:avLst/>
          </a:pr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a:solidFill>
                <a:prstClr val="white"/>
              </a:solidFill>
            </a:endParaRPr>
          </a:p>
        </p:txBody>
      </p:sp>
      <p:cxnSp>
        <p:nvCxnSpPr>
          <p:cNvPr id="11" name="Connettore 1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Gallone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a:solidFill>
                <a:prstClr val="white"/>
              </a:solidFill>
            </a:endParaRPr>
          </a:p>
        </p:txBody>
      </p:sp>
      <p:sp>
        <p:nvSpPr>
          <p:cNvPr id="13" name="Gallone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extLs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1481329"/>
            <a:ext cx="8229600" cy="4386071"/>
          </a:xfrm>
        </p:spPr>
        <p:txBody>
          <a:bodyPr vert="eaVert"/>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fld id="{4B6055F8-1D02-4417-9241-55C834FD9970}" type="datetimeFigureOut">
              <a:rPr lang="it-IT" smtClean="0">
                <a:solidFill>
                  <a:prstClr val="black"/>
                </a:solidFill>
              </a:rPr>
              <a:pPr/>
              <a:t>30/11/16</a:t>
            </a:fld>
            <a:endParaRPr lang="it-IT">
              <a:solidFill>
                <a:prstClr val="black"/>
              </a:solidFill>
            </a:endParaRPr>
          </a:p>
        </p:txBody>
      </p:sp>
      <p:sp>
        <p:nvSpPr>
          <p:cNvPr id="5" name="Segnaposto piè di pagina 4"/>
          <p:cNvSpPr>
            <a:spLocks noGrp="1"/>
          </p:cNvSpPr>
          <p:nvPr>
            <p:ph type="ftr" sz="quarter" idx="11"/>
          </p:nvPr>
        </p:nvSpPr>
        <p:spPr/>
        <p:txBody>
          <a:bodyPr/>
          <a:lstStyle>
            <a:extLst/>
          </a:lstStyle>
          <a:p>
            <a:endParaRPr lang="it-IT">
              <a:solidFill>
                <a:prstClr val="black"/>
              </a:solidFill>
            </a:endParaRPr>
          </a:p>
        </p:txBody>
      </p:sp>
      <p:sp>
        <p:nvSpPr>
          <p:cNvPr id="6" name="Segnaposto numero diapositiva 5"/>
          <p:cNvSpPr>
            <a:spLocks noGrp="1"/>
          </p:cNvSpPr>
          <p:nvPr>
            <p:ph type="sldNum" sz="quarter" idx="12"/>
          </p:nvPr>
        </p:nvSpPr>
        <p:spPr/>
        <p:txBody>
          <a:bodyPr/>
          <a:lstStyle>
            <a:extLst/>
          </a:lstStyle>
          <a:p>
            <a:fld id="{B007B441-5312-499D-93C3-6E37886527FA}" type="slidenum">
              <a:rPr lang="it-IT" smtClean="0">
                <a:solidFill>
                  <a:prstClr val="black"/>
                </a:solidFill>
              </a:rPr>
              <a:pPr/>
              <a:t>‹n.›</a:t>
            </a:fld>
            <a:endParaRPr lang="it-IT">
              <a:solidFill>
                <a:prstClr val="black"/>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844013" y="274640"/>
            <a:ext cx="1777470" cy="5592761"/>
          </a:xfrm>
        </p:spPr>
        <p:txBody>
          <a:bodyPr vert="eaVert"/>
          <a:lstStyle>
            <a:extLs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274641"/>
            <a:ext cx="6324600" cy="5592760"/>
          </a:xfrm>
        </p:spPr>
        <p:txBody>
          <a:bodyPr vert="eaVert"/>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fld id="{4B6055F8-1D02-4417-9241-55C834FD9970}" type="datetimeFigureOut">
              <a:rPr lang="it-IT" smtClean="0">
                <a:solidFill>
                  <a:prstClr val="black"/>
                </a:solidFill>
              </a:rPr>
              <a:pPr/>
              <a:t>30/11/16</a:t>
            </a:fld>
            <a:endParaRPr lang="it-IT">
              <a:solidFill>
                <a:prstClr val="black"/>
              </a:solidFill>
            </a:endParaRPr>
          </a:p>
        </p:txBody>
      </p:sp>
      <p:sp>
        <p:nvSpPr>
          <p:cNvPr id="5" name="Segnaposto piè di pagina 4"/>
          <p:cNvSpPr>
            <a:spLocks noGrp="1"/>
          </p:cNvSpPr>
          <p:nvPr>
            <p:ph type="ftr" sz="quarter" idx="11"/>
          </p:nvPr>
        </p:nvSpPr>
        <p:spPr/>
        <p:txBody>
          <a:bodyPr/>
          <a:lstStyle>
            <a:extLst/>
          </a:lstStyle>
          <a:p>
            <a:endParaRPr lang="it-IT">
              <a:solidFill>
                <a:prstClr val="black"/>
              </a:solidFill>
            </a:endParaRPr>
          </a:p>
        </p:txBody>
      </p:sp>
      <p:sp>
        <p:nvSpPr>
          <p:cNvPr id="6" name="Segnaposto numero diapositiva 5"/>
          <p:cNvSpPr>
            <a:spLocks noGrp="1"/>
          </p:cNvSpPr>
          <p:nvPr>
            <p:ph type="sldNum" sz="quarter" idx="12"/>
          </p:nvPr>
        </p:nvSpPr>
        <p:spPr/>
        <p:txBody>
          <a:bodyPr/>
          <a:lstStyle>
            <a:extLst/>
          </a:lstStyle>
          <a:p>
            <a:fld id="{B007B441-5312-499D-93C3-6E37886527FA}" type="slidenum">
              <a:rPr lang="it-IT" smtClean="0">
                <a:solidFill>
                  <a:prstClr val="black"/>
                </a:solidFill>
              </a:rPr>
              <a:pPr/>
              <a:t>‹n.›</a:t>
            </a:fld>
            <a:endParaRPr lang="it-IT">
              <a:solidFill>
                <a:prstClr val="black"/>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7F49D355-16BD-4E45-BD9A-5EA878CF7CBD}" type="datetimeFigureOut">
              <a:rPr lang="it-IT" smtClean="0"/>
              <a:pPr/>
              <a:t>30/11/16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7F49D355-16BD-4E45-BD9A-5EA878CF7CBD}" type="datetimeFigureOut">
              <a:rPr lang="it-IT" smtClean="0"/>
              <a:pPr/>
              <a:t>30/11/16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7F49D355-16BD-4E45-BD9A-5EA878CF7CBD}" type="datetimeFigureOut">
              <a:rPr lang="it-IT" smtClean="0"/>
              <a:pPr/>
              <a:t>30/11/16</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7F49D355-16BD-4E45-BD9A-5EA878CF7CBD}" type="datetimeFigureOut">
              <a:rPr lang="it-IT" smtClean="0"/>
              <a:pPr/>
              <a:t>30/11/16</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7F49D355-16BD-4E45-BD9A-5EA878CF7CBD}" type="datetimeFigureOut">
              <a:rPr lang="it-IT" smtClean="0"/>
              <a:pPr/>
              <a:t>30/11/16</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pPr/>
              <a:t>30/11/16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pPr/>
              <a:t>30/11/16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3" Type="http://schemas.openxmlformats.org/officeDocument/2006/relationships/image" Target="../media/image1.jpe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49D355-16BD-4E45-BD9A-5EA878CF7CBD}" type="datetimeFigureOut">
              <a:rPr lang="it-IT" smtClean="0"/>
              <a:pPr/>
              <a:t>30/11/16</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A41E1B-4F70-4964-A407-84C68BE8251C}"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4">
                <a:lumMod val="50000"/>
              </a:schemeClr>
            </a:gs>
            <a:gs pos="65000">
              <a:schemeClr val="bg1">
                <a:shade val="90000"/>
                <a:satMod val="375000"/>
              </a:schemeClr>
            </a:gs>
            <a:gs pos="100000">
              <a:schemeClr val="bg2">
                <a:tint val="88000"/>
                <a:satMod val="400000"/>
              </a:schemeClr>
            </a:gs>
          </a:gsLst>
          <a:lin ang="5400000" scaled="0"/>
          <a:tileRect/>
        </a:gradFill>
        <a:effectLst/>
      </p:bgPr>
    </p:bg>
    <p:spTree>
      <p:nvGrpSpPr>
        <p:cNvPr id="1" name=""/>
        <p:cNvGrpSpPr/>
        <p:nvPr/>
      </p:nvGrpSpPr>
      <p:grpSpPr>
        <a:xfrm>
          <a:off x="0" y="0"/>
          <a:ext cx="0" cy="0"/>
          <a:chOff x="0" y="0"/>
          <a:chExt cx="0" cy="0"/>
        </a:xfrm>
      </p:grpSpPr>
      <p:sp>
        <p:nvSpPr>
          <p:cNvPr id="13" name="Figura a mano libera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12" name="Figura a mano libera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14" name="Triangolo rettangolo 13"/>
          <p:cNvSpPr>
            <a:spLocks/>
          </p:cNvSpPr>
          <p:nvPr/>
        </p:nvSpPr>
        <p:spPr bwMode="auto">
          <a:xfrm>
            <a:off x="-6042" y="5791253"/>
            <a:ext cx="3402314" cy="1080868"/>
          </a:xfrm>
          <a:prstGeom prst="rtTriangle">
            <a:avLst/>
          </a:prstGeom>
          <a:blipFill>
            <a:blip r:embed="rId13"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a:solidFill>
                <a:prstClr val="white"/>
              </a:solidFill>
            </a:endParaRPr>
          </a:p>
        </p:txBody>
      </p:sp>
      <p:cxnSp>
        <p:nvCxnSpPr>
          <p:cNvPr id="15" name="Connettore 1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Segnaposto titolo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it-IT" smtClean="0"/>
              <a:t>Fare clic per modificare lo stile del titolo</a:t>
            </a:r>
            <a:endParaRPr kumimoji="0" lang="en-US"/>
          </a:p>
        </p:txBody>
      </p:sp>
      <p:sp>
        <p:nvSpPr>
          <p:cNvPr id="30" name="Segnaposto testo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0" name="Segnaposto data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B6055F8-1D02-4417-9241-55C834FD9970}" type="datetimeFigureOut">
              <a:rPr lang="it-IT" smtClean="0">
                <a:solidFill>
                  <a:prstClr val="black"/>
                </a:solidFill>
              </a:rPr>
              <a:pPr/>
              <a:t>30/11/16</a:t>
            </a:fld>
            <a:endParaRPr lang="it-IT">
              <a:solidFill>
                <a:prstClr val="black"/>
              </a:solidFill>
            </a:endParaRPr>
          </a:p>
        </p:txBody>
      </p:sp>
      <p:sp>
        <p:nvSpPr>
          <p:cNvPr id="22" name="Segnaposto piè di pagina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it-IT">
              <a:solidFill>
                <a:prstClr val="black"/>
              </a:solidFill>
            </a:endParaRPr>
          </a:p>
        </p:txBody>
      </p:sp>
      <p:sp>
        <p:nvSpPr>
          <p:cNvPr id="18" name="Segnaposto numero diapositiva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007B441-5312-499D-93C3-6E37886527FA}" type="slidenum">
              <a:rPr lang="it-IT" smtClean="0">
                <a:solidFill>
                  <a:prstClr val="black"/>
                </a:solidFill>
              </a:rPr>
              <a:pPr/>
              <a:t>‹n.›</a:t>
            </a:fld>
            <a:endParaRPr lang="it-IT">
              <a:solidFill>
                <a:prstClr val="black"/>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5" Type="http://schemas.openxmlformats.org/officeDocument/2006/relationships/image" Target="../media/image4.jpeg"/><Relationship Id="rId1" Type="http://schemas.openxmlformats.org/officeDocument/2006/relationships/slideLayout" Target="../slideLayouts/slideLayout18.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5" Type="http://schemas.openxmlformats.org/officeDocument/2006/relationships/image" Target="../media/image7.jpeg"/><Relationship Id="rId1" Type="http://schemas.openxmlformats.org/officeDocument/2006/relationships/slideLayout" Target="../slideLayouts/slideLayout18.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5" Type="http://schemas.openxmlformats.org/officeDocument/2006/relationships/image" Target="../media/image11.jpeg"/><Relationship Id="rId1" Type="http://schemas.openxmlformats.org/officeDocument/2006/relationships/slideLayout" Target="../slideLayouts/slideLayout18.xml"/><Relationship Id="rId2"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23528" y="260648"/>
            <a:ext cx="5256584" cy="3785652"/>
          </a:xfrm>
          <a:prstGeom prst="rect">
            <a:avLst/>
          </a:prstGeom>
        </p:spPr>
        <p:txBody>
          <a:bodyPr wrap="square">
            <a:spAutoFit/>
          </a:bodyPr>
          <a:lstStyle/>
          <a:p>
            <a:r>
              <a:rPr lang="it-IT" sz="2400" b="1" dirty="0" smtClean="0">
                <a:solidFill>
                  <a:prstClr val="black"/>
                </a:solidFill>
              </a:rPr>
              <a:t>E la festa di Halloween?</a:t>
            </a:r>
          </a:p>
          <a:p>
            <a:endParaRPr lang="it-IT" dirty="0" smtClean="0">
              <a:solidFill>
                <a:prstClr val="black"/>
              </a:solidFill>
            </a:endParaRPr>
          </a:p>
          <a:p>
            <a:r>
              <a:rPr lang="it-IT" dirty="0" smtClean="0">
                <a:solidFill>
                  <a:prstClr val="black"/>
                </a:solidFill>
              </a:rPr>
              <a:t>Festa di origine celtica che </a:t>
            </a:r>
            <a:r>
              <a:rPr lang="it-IT" b="1" dirty="0" smtClean="0">
                <a:solidFill>
                  <a:prstClr val="black"/>
                </a:solidFill>
              </a:rPr>
              <a:t>esalta “valori” quali: la morte, la paura, il male, gli spiriti, la stregoneria, la violenza, i demoni e l’occulto</a:t>
            </a:r>
            <a:r>
              <a:rPr lang="it-IT" dirty="0" smtClean="0">
                <a:solidFill>
                  <a:prstClr val="black"/>
                </a:solidFill>
              </a:rPr>
              <a:t>.</a:t>
            </a:r>
          </a:p>
          <a:p>
            <a:r>
              <a:rPr lang="it-IT" dirty="0" smtClean="0">
                <a:solidFill>
                  <a:prstClr val="black"/>
                </a:solidFill>
              </a:rPr>
              <a:t>Padre Gabriele </a:t>
            </a:r>
            <a:r>
              <a:rPr lang="it-IT" dirty="0" err="1" smtClean="0">
                <a:solidFill>
                  <a:prstClr val="black"/>
                </a:solidFill>
              </a:rPr>
              <a:t>Amorth</a:t>
            </a:r>
            <a:r>
              <a:rPr lang="it-IT" dirty="0" smtClean="0">
                <a:solidFill>
                  <a:prstClr val="black"/>
                </a:solidFill>
              </a:rPr>
              <a:t>, esorcista, ha più volte dichiarato che : “Festeggiare la festa di Halloween è rendere un osanna al diavolo. Il quale , se adorato, anche soltanto per una notte, pensa di vantare dei diritti sulla persona.”. Fenomeno alquanto pericoloso, che si diffonde a macchia d’olio in particolare nell’Italia meridionale.</a:t>
            </a:r>
            <a:endParaRPr lang="it-IT" dirty="0">
              <a:solidFill>
                <a:prstClr val="black"/>
              </a:solidFill>
            </a:endParaRPr>
          </a:p>
        </p:txBody>
      </p:sp>
      <p:sp>
        <p:nvSpPr>
          <p:cNvPr id="3" name="Rettangolo 2"/>
          <p:cNvSpPr/>
          <p:nvPr/>
        </p:nvSpPr>
        <p:spPr>
          <a:xfrm>
            <a:off x="5436096" y="2564904"/>
            <a:ext cx="3528392" cy="3970318"/>
          </a:xfrm>
          <a:prstGeom prst="rect">
            <a:avLst/>
          </a:prstGeom>
        </p:spPr>
        <p:txBody>
          <a:bodyPr wrap="square">
            <a:spAutoFit/>
          </a:bodyPr>
          <a:lstStyle/>
          <a:p>
            <a:r>
              <a:rPr lang="it-IT" dirty="0" smtClean="0">
                <a:solidFill>
                  <a:prstClr val="black"/>
                </a:solidFill>
              </a:rPr>
              <a:t>“Il problema è a livello psicologico di massa, poiché </a:t>
            </a:r>
            <a:r>
              <a:rPr lang="it-IT" b="1" dirty="0" smtClean="0">
                <a:solidFill>
                  <a:prstClr val="black"/>
                </a:solidFill>
              </a:rPr>
              <a:t>si crea un’ondata di simpatia per delle realtà macabre</a:t>
            </a:r>
            <a:r>
              <a:rPr lang="it-IT" dirty="0" smtClean="0">
                <a:solidFill>
                  <a:prstClr val="black"/>
                </a:solidFill>
              </a:rPr>
              <a:t>. </a:t>
            </a:r>
          </a:p>
          <a:p>
            <a:endParaRPr lang="it-IT" dirty="0" smtClean="0">
              <a:solidFill>
                <a:prstClr val="black"/>
              </a:solidFill>
            </a:endParaRPr>
          </a:p>
          <a:p>
            <a:r>
              <a:rPr lang="it-IT" dirty="0" smtClean="0">
                <a:solidFill>
                  <a:prstClr val="black"/>
                </a:solidFill>
              </a:rPr>
              <a:t>Pensiamo al bambino che vede da piccolo la festa di Halloween come una sciocchezza …</a:t>
            </a:r>
          </a:p>
          <a:p>
            <a:r>
              <a:rPr lang="it-IT" dirty="0" smtClean="0">
                <a:solidFill>
                  <a:prstClr val="black"/>
                </a:solidFill>
              </a:rPr>
              <a:t>è possibile che un giorno crescendo si avvicini veramente a queste situazioni spiacevoli, con quale sguardo?</a:t>
            </a:r>
            <a:endParaRPr lang="it-IT" dirty="0">
              <a:solidFill>
                <a:prstClr val="black"/>
              </a:solidFill>
            </a:endParaRPr>
          </a:p>
        </p:txBody>
      </p:sp>
      <p:pic>
        <p:nvPicPr>
          <p:cNvPr id="1026" name="Immagine 4" descr="ha"/>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1123870">
            <a:off x="6516216" y="620688"/>
            <a:ext cx="1742416" cy="1612980"/>
          </a:xfrm>
          <a:prstGeom prst="rect">
            <a:avLst/>
          </a:prstGeom>
          <a:noFill/>
          <a:ln w="9525">
            <a:noFill/>
            <a:miter lim="800000"/>
            <a:headEnd/>
            <a:tailEnd/>
          </a:ln>
        </p:spPr>
      </p:pic>
      <p:pic>
        <p:nvPicPr>
          <p:cNvPr id="1028" name="Picture 4" descr="http://3.citynews-ravennatoday.stgy.it/%7Emedia/immagine_articolo/24976956079510/halloween-bambini-2.jpg"/>
          <p:cNvPicPr>
            <a:picLocks noChangeAspect="1" noChangeArrowheads="1"/>
          </p:cNvPicPr>
          <p:nvPr/>
        </p:nvPicPr>
        <p:blipFill>
          <a:blip r:embed="rId4" cstate="print"/>
          <a:srcRect/>
          <a:stretch>
            <a:fillRect/>
          </a:stretch>
        </p:blipFill>
        <p:spPr bwMode="auto">
          <a:xfrm>
            <a:off x="467544" y="4149080"/>
            <a:ext cx="2520280" cy="2520281"/>
          </a:xfrm>
          <a:prstGeom prst="rect">
            <a:avLst/>
          </a:prstGeom>
          <a:noFill/>
        </p:spPr>
      </p:pic>
      <p:pic>
        <p:nvPicPr>
          <p:cNvPr id="14338" name="Picture 2" descr="http://upload.wikimedia.org/wikipedia/commons/thumb/a/a2/Jack-o%27-Lantern_2003-10-31.jpg/225px-Jack-o%27-Lantern_2003-10-31.jpg"/>
          <p:cNvPicPr>
            <a:picLocks noChangeAspect="1" noChangeArrowheads="1"/>
          </p:cNvPicPr>
          <p:nvPr/>
        </p:nvPicPr>
        <p:blipFill>
          <a:blip r:embed="rId5" cstate="print"/>
          <a:srcRect/>
          <a:stretch>
            <a:fillRect/>
          </a:stretch>
        </p:blipFill>
        <p:spPr bwMode="auto">
          <a:xfrm>
            <a:off x="2699792" y="4509120"/>
            <a:ext cx="2143125" cy="2105026"/>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286000" y="1166843"/>
            <a:ext cx="4572000" cy="4524315"/>
          </a:xfrm>
          <a:prstGeom prst="rect">
            <a:avLst/>
          </a:prstGeom>
        </p:spPr>
        <p:txBody>
          <a:bodyPr>
            <a:spAutoFit/>
          </a:bodyPr>
          <a:lstStyle/>
          <a:p>
            <a:r>
              <a:rPr lang="it-IT" dirty="0" smtClean="0"/>
              <a:t>HALLOWEEN: "festa" dell'orrido, pagana e anticristiana caratterizzata da forme di occultismo, esoterismo, satanismo, ecc. </a:t>
            </a:r>
            <a:br>
              <a:rPr lang="it-IT" dirty="0" smtClean="0"/>
            </a:br>
            <a:r>
              <a:rPr lang="it-IT" dirty="0" smtClean="0"/>
              <a:t>"Festeggiare la festa di Halloween e' rendere un osanna al diavolo. Il quale, se adorato, anche soltanto per una notte, pensa di vantare dei diritti sulla persona. Allora non meravigliamoci se il mondo sembra andare a catafascio e se gli studi di psicologi e psichiatri pullulano di bambini insonni, vandali, agitati, e di ragazzi ossessionati e depressi, potenziali suicidi''. (Padre Gabriele </a:t>
            </a:r>
            <a:r>
              <a:rPr lang="it-IT" dirty="0" err="1" smtClean="0"/>
              <a:t>Amorth</a:t>
            </a:r>
            <a:r>
              <a:rPr lang="it-IT" smtClean="0"/>
              <a:t>, esorcista della Diocesi di Roma).</a:t>
            </a:r>
            <a:endParaRPr lang="it-IT"/>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C:\Users\Sandra\Pictures\Icone\Scansione0014.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588224" y="332656"/>
            <a:ext cx="2181824" cy="3290096"/>
          </a:xfrm>
          <a:prstGeom prst="rect">
            <a:avLst/>
          </a:prstGeom>
          <a:noFill/>
        </p:spPr>
      </p:pic>
      <p:sp>
        <p:nvSpPr>
          <p:cNvPr id="4" name="Rettangolo 3"/>
          <p:cNvSpPr/>
          <p:nvPr/>
        </p:nvSpPr>
        <p:spPr>
          <a:xfrm>
            <a:off x="323528" y="332656"/>
            <a:ext cx="6480720" cy="748923"/>
          </a:xfrm>
          <a:prstGeom prst="rect">
            <a:avLst/>
          </a:prstGeom>
        </p:spPr>
        <p:txBody>
          <a:bodyPr wrap="square">
            <a:spAutoFit/>
          </a:bodyPr>
          <a:lstStyle/>
          <a:p>
            <a:r>
              <a:rPr lang="it-IT" sz="3200" b="1" baseline="30000" dirty="0" smtClean="0">
                <a:solidFill>
                  <a:schemeClr val="bg2">
                    <a:lumMod val="90000"/>
                  </a:schemeClr>
                </a:solidFill>
                <a:effectLst>
                  <a:outerShdw blurRad="38100" dist="38100" dir="2700000" algn="tl">
                    <a:srgbClr val="000000">
                      <a:alpha val="43137"/>
                    </a:srgbClr>
                  </a:outerShdw>
                </a:effectLst>
                <a:latin typeface="Times New Roman" pitchFamily="18" charset="0"/>
                <a:cs typeface="Times New Roman" pitchFamily="18" charset="0"/>
              </a:rPr>
              <a:t>“Se Cristo non è risuscitato, allora è vana la nostra predicazione ed è vana anche la vostra fede!”</a:t>
            </a:r>
          </a:p>
        </p:txBody>
      </p:sp>
      <p:sp>
        <p:nvSpPr>
          <p:cNvPr id="5" name="Rettangolo 4"/>
          <p:cNvSpPr/>
          <p:nvPr/>
        </p:nvSpPr>
        <p:spPr>
          <a:xfrm>
            <a:off x="179512" y="1700808"/>
            <a:ext cx="4572000" cy="2800767"/>
          </a:xfrm>
          <a:prstGeom prst="rect">
            <a:avLst/>
          </a:prstGeom>
        </p:spPr>
        <p:txBody>
          <a:bodyPr>
            <a:spAutoFit/>
          </a:bodyPr>
          <a:lstStyle/>
          <a:p>
            <a:r>
              <a:rPr lang="it-IT" sz="2400" i="1" baseline="30000" dirty="0" smtClean="0">
                <a:latin typeface="Times New Roman" pitchFamily="18" charset="0"/>
                <a:cs typeface="Times New Roman" pitchFamily="18" charset="0"/>
              </a:rPr>
              <a:t>Qualcuno dirà “Come risuscitano i morti? Con quale corpo verranno? ”. Stolto! Ciò che tu semini non prende vita, se prima non muore; e quello che semini non è il corpo che nascerà, ma un semplice chicco, di grano per esempio o di altro genere. E Dio gli </a:t>
            </a:r>
            <a:r>
              <a:rPr lang="it-IT" sz="2400" i="1" baseline="30000" dirty="0" err="1" smtClean="0">
                <a:latin typeface="Times New Roman" pitchFamily="18" charset="0"/>
                <a:cs typeface="Times New Roman" pitchFamily="18" charset="0"/>
              </a:rPr>
              <a:t>dá</a:t>
            </a:r>
            <a:r>
              <a:rPr lang="it-IT" sz="2400" i="1" baseline="30000" dirty="0" smtClean="0">
                <a:latin typeface="Times New Roman" pitchFamily="18" charset="0"/>
                <a:cs typeface="Times New Roman" pitchFamily="18" charset="0"/>
              </a:rPr>
              <a:t> un corpo come ha stabilito, e a ciascun seme il proprio </a:t>
            </a:r>
            <a:r>
              <a:rPr lang="it-IT" sz="2400" i="1" baseline="30000" dirty="0" err="1" smtClean="0">
                <a:latin typeface="Times New Roman" pitchFamily="18" charset="0"/>
                <a:cs typeface="Times New Roman" pitchFamily="18" charset="0"/>
              </a:rPr>
              <a:t>corpo…</a:t>
            </a:r>
            <a:r>
              <a:rPr lang="it-IT" sz="2400" i="1" baseline="30000" dirty="0" smtClean="0">
                <a:latin typeface="Times New Roman" pitchFamily="18" charset="0"/>
                <a:cs typeface="Times New Roman" pitchFamily="18" charset="0"/>
              </a:rPr>
              <a:t> Così anche la risurrezione dei morti si semina corruttibile e risorge incorruttibile; si semina ignobile e risorge glorioso, si semina debole e risorge pieno di forza; si semina un corpo animale, risorge un corpo spirituale. </a:t>
            </a:r>
          </a:p>
        </p:txBody>
      </p:sp>
      <p:sp>
        <p:nvSpPr>
          <p:cNvPr id="6" name="Rettangolo 5"/>
          <p:cNvSpPr/>
          <p:nvPr/>
        </p:nvSpPr>
        <p:spPr>
          <a:xfrm>
            <a:off x="3347864" y="4941168"/>
            <a:ext cx="5796136" cy="1569660"/>
          </a:xfrm>
          <a:prstGeom prst="rect">
            <a:avLst/>
          </a:prstGeom>
        </p:spPr>
        <p:txBody>
          <a:bodyPr wrap="square">
            <a:spAutoFit/>
          </a:bodyPr>
          <a:lstStyle/>
          <a:p>
            <a:r>
              <a:rPr lang="it-IT" sz="1600" dirty="0" smtClean="0"/>
              <a:t>Il verme non è l’ultima parola!</a:t>
            </a:r>
          </a:p>
          <a:p>
            <a:endParaRPr lang="it-IT" sz="1600" dirty="0" smtClean="0"/>
          </a:p>
          <a:p>
            <a:r>
              <a:rPr lang="it-IT" sz="1600" dirty="0" smtClean="0"/>
              <a:t>Abbiamo conosciuto un modo di vivere che supera la morte e ci fa fare il passaggio da questa vita a quella di là, in modo tale che le cose di questa vita di qui, che amiamo, le possiamo portare e godere di là.</a:t>
            </a:r>
            <a:endParaRPr lang="it-IT" sz="1600" dirty="0"/>
          </a:p>
        </p:txBody>
      </p:sp>
      <p:pic>
        <p:nvPicPr>
          <p:cNvPr id="15362" name="Picture 2" descr="http://3.bp.blogspot.com/_852Sj2_TNC4/SrhVQ041imI/AAAAAAAAD3Q/pQRPQtaQ1Hw/s400/VermeDisicio.jpg"/>
          <p:cNvPicPr>
            <a:picLocks noChangeAspect="1" noChangeArrowheads="1"/>
          </p:cNvPicPr>
          <p:nvPr/>
        </p:nvPicPr>
        <p:blipFill>
          <a:blip r:embed="rId4" cstate="email">
            <a:clrChange>
              <a:clrFrom>
                <a:srgbClr val="F5F5FD"/>
              </a:clrFrom>
              <a:clrTo>
                <a:srgbClr val="F5F5FD">
                  <a:alpha val="0"/>
                </a:srgbClr>
              </a:clrTo>
            </a:clrChange>
            <a:extLst>
              <a:ext uri="{28A0092B-C50C-407E-A947-70E740481C1C}">
                <a14:useLocalDpi xmlns:a14="http://schemas.microsoft.com/office/drawing/2010/main"/>
              </a:ext>
            </a:extLst>
          </a:blip>
          <a:srcRect/>
          <a:stretch>
            <a:fillRect/>
          </a:stretch>
        </p:blipFill>
        <p:spPr bwMode="auto">
          <a:xfrm>
            <a:off x="1187624" y="4797152"/>
            <a:ext cx="2219632" cy="1670273"/>
          </a:xfrm>
          <a:prstGeom prst="rect">
            <a:avLst/>
          </a:prstGeom>
          <a:noFill/>
        </p:spPr>
      </p:pic>
      <p:sp>
        <p:nvSpPr>
          <p:cNvPr id="8" name="Freccia circolare a destra 7"/>
          <p:cNvSpPr/>
          <p:nvPr/>
        </p:nvSpPr>
        <p:spPr>
          <a:xfrm rot="16200000">
            <a:off x="6865647" y="3272960"/>
            <a:ext cx="1008112" cy="1250709"/>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pic>
        <p:nvPicPr>
          <p:cNvPr id="23555" name="Picture 3" descr="C:\Users\Sandra\Pictures\Icone\Scansione0009.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004048" y="1484784"/>
            <a:ext cx="1981660" cy="3096344"/>
          </a:xfrm>
          <a:prstGeom prst="rect">
            <a:avLst/>
          </a:prstGeom>
          <a:noFill/>
        </p:spPr>
      </p:pic>
      <p:cxnSp>
        <p:nvCxnSpPr>
          <p:cNvPr id="11" name="Connettore 1 10"/>
          <p:cNvCxnSpPr/>
          <p:nvPr/>
        </p:nvCxnSpPr>
        <p:spPr>
          <a:xfrm rot="16200000" flipH="1">
            <a:off x="1007604" y="4977172"/>
            <a:ext cx="1440160" cy="1368152"/>
          </a:xfrm>
          <a:prstGeom prst="line">
            <a:avLst/>
          </a:prstGeom>
          <a:ln w="171450" cmpd="sng"/>
        </p:spPr>
        <p:style>
          <a:lnRef idx="1">
            <a:schemeClr val="accent1"/>
          </a:lnRef>
          <a:fillRef idx="0">
            <a:schemeClr val="accent1"/>
          </a:fillRef>
          <a:effectRef idx="0">
            <a:schemeClr val="accent1"/>
          </a:effectRef>
          <a:fontRef idx="minor">
            <a:schemeClr val="tx1"/>
          </a:fontRef>
        </p:style>
      </p:cxnSp>
      <p:cxnSp>
        <p:nvCxnSpPr>
          <p:cNvPr id="15" name="Connettore 1 14"/>
          <p:cNvCxnSpPr/>
          <p:nvPr/>
        </p:nvCxnSpPr>
        <p:spPr>
          <a:xfrm flipV="1">
            <a:off x="827584" y="4869160"/>
            <a:ext cx="1728192" cy="1440160"/>
          </a:xfrm>
          <a:prstGeom prst="line">
            <a:avLst/>
          </a:prstGeom>
          <a:ln w="177800"/>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C:\Users\Sandra\Pictures\Icone\Scansione0008.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260648"/>
            <a:ext cx="9144000" cy="4538505"/>
          </a:xfrm>
          <a:prstGeom prst="rect">
            <a:avLst/>
          </a:prstGeom>
          <a:noFill/>
        </p:spPr>
      </p:pic>
      <p:cxnSp>
        <p:nvCxnSpPr>
          <p:cNvPr id="4" name="Connettore 2 3"/>
          <p:cNvCxnSpPr/>
          <p:nvPr/>
        </p:nvCxnSpPr>
        <p:spPr>
          <a:xfrm rot="10800000" flipV="1">
            <a:off x="1115616" y="3861048"/>
            <a:ext cx="1440160" cy="13681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4580" name="Picture 4" descr="http://www.frasibelle.net/wp-content/uploads/2010/11/beata-madre-teresa-di-calcutta.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51520" y="4869160"/>
            <a:ext cx="2149574" cy="1811851"/>
          </a:xfrm>
          <a:prstGeom prst="rect">
            <a:avLst/>
          </a:prstGeom>
          <a:noFill/>
        </p:spPr>
      </p:pic>
      <p:pic>
        <p:nvPicPr>
          <p:cNvPr id="24582" name="Picture 6" descr="http://s2.stliq.com/c/l/2/25/15367417_series-rewind-giuseppe-moscati-amore-che-guarisce-prima-puntata-10.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627784" y="4365104"/>
            <a:ext cx="3010040" cy="1993404"/>
          </a:xfrm>
          <a:prstGeom prst="rect">
            <a:avLst/>
          </a:prstGeom>
          <a:noFill/>
        </p:spPr>
      </p:pic>
      <p:pic>
        <p:nvPicPr>
          <p:cNvPr id="24584" name="Picture 8" descr="http://unitalsicerignola.myblog.it/media/00/02/1421013936.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300192" y="3717032"/>
            <a:ext cx="1728192" cy="2924944"/>
          </a:xfrm>
          <a:prstGeom prst="rect">
            <a:avLst/>
          </a:prstGeom>
          <a:noFill/>
        </p:spPr>
      </p:pic>
      <p:cxnSp>
        <p:nvCxnSpPr>
          <p:cNvPr id="8" name="Connettore 2 7"/>
          <p:cNvCxnSpPr/>
          <p:nvPr/>
        </p:nvCxnSpPr>
        <p:spPr>
          <a:xfrm rot="16200000" flipH="1">
            <a:off x="2627784" y="4005064"/>
            <a:ext cx="1152128" cy="8640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Connettore 2 9"/>
          <p:cNvCxnSpPr/>
          <p:nvPr/>
        </p:nvCxnSpPr>
        <p:spPr>
          <a:xfrm>
            <a:off x="2843808" y="3861048"/>
            <a:ext cx="3600400" cy="10081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Viale">
  <a:themeElements>
    <a:clrScheme name="Vial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Vial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Vial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373</Words>
  <Application>Microsoft Macintosh PowerPoint</Application>
  <PresentationFormat>Presentazione su schermo (4:3)</PresentationFormat>
  <Paragraphs>18</Paragraphs>
  <Slides>4</Slides>
  <Notes>2</Notes>
  <HiddenSlides>0</HiddenSlides>
  <MMClips>0</MMClips>
  <ScaleCrop>false</ScaleCrop>
  <HeadingPairs>
    <vt:vector size="4" baseType="variant">
      <vt:variant>
        <vt:lpstr>Tema</vt:lpstr>
      </vt:variant>
      <vt:variant>
        <vt:i4>2</vt:i4>
      </vt:variant>
      <vt:variant>
        <vt:lpstr>Titoli diapositive</vt:lpstr>
      </vt:variant>
      <vt:variant>
        <vt:i4>4</vt:i4>
      </vt:variant>
    </vt:vector>
  </HeadingPairs>
  <TitlesOfParts>
    <vt:vector size="6" baseType="lpstr">
      <vt:lpstr>Tema di Office</vt:lpstr>
      <vt:lpstr>Viale</vt:lpstr>
      <vt:lpstr>Presentazione di PowerPoint</vt:lpstr>
      <vt:lpstr>Presentazione di PowerPoint</vt:lpstr>
      <vt:lpstr>Presentazione di PowerPoint</vt:lpstr>
      <vt:lpstr>Presentazione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Sandra</dc:creator>
  <cp:lastModifiedBy>Agire</cp:lastModifiedBy>
  <cp:revision>5</cp:revision>
  <dcterms:created xsi:type="dcterms:W3CDTF">2013-08-23T09:00:57Z</dcterms:created>
  <dcterms:modified xsi:type="dcterms:W3CDTF">2016-11-30T11:23:06Z</dcterms:modified>
</cp:coreProperties>
</file>